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0" r:id="rId2"/>
    <p:sldId id="259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01/12/2017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642194"/>
          </a:xfrm>
        </p:spPr>
        <p:txBody>
          <a:bodyPr>
            <a:normAutofit/>
          </a:bodyPr>
          <a:lstStyle/>
          <a:p>
            <a:r>
              <a:rPr lang="en-GB" dirty="0" smtClean="0"/>
              <a:t>Teamwork: Why do </a:t>
            </a:r>
            <a:r>
              <a:rPr lang="en-GB" u="sng" dirty="0" smtClean="0"/>
              <a:t>you</a:t>
            </a:r>
            <a:r>
              <a:rPr lang="en-GB" dirty="0" smtClean="0"/>
              <a:t> need to develop this skill?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604067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latin typeface="Comic Sans MS" pitchFamily="66" charset="0"/>
              </a:rPr>
              <a:t>THINK </a:t>
            </a:r>
            <a:r>
              <a:rPr lang="en-GB" sz="4000" dirty="0" smtClean="0">
                <a:latin typeface="Comic Sans MS" pitchFamily="66" charset="0"/>
                <a:sym typeface="Wingdings"/>
              </a:rPr>
              <a:t></a:t>
            </a:r>
            <a:r>
              <a:rPr lang="en-GB" sz="4000" dirty="0" smtClean="0">
                <a:latin typeface="Comic Sans MS" pitchFamily="66" charset="0"/>
              </a:rPr>
              <a:t> PAIR </a:t>
            </a:r>
            <a:r>
              <a:rPr lang="en-GB" sz="4000" dirty="0">
                <a:latin typeface="Comic Sans MS" pitchFamily="66" charset="0"/>
                <a:sym typeface="Wingdings"/>
              </a:rPr>
              <a:t></a:t>
            </a:r>
            <a:r>
              <a:rPr lang="en-GB" sz="4000" dirty="0" smtClean="0">
                <a:latin typeface="Comic Sans MS" pitchFamily="66" charset="0"/>
              </a:rPr>
              <a:t> SHARE</a:t>
            </a:r>
            <a:endParaRPr lang="en-GB" sz="4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271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en-GB" dirty="0" smtClean="0"/>
              <a:t>Teamwork: Why do you need to develop this skill?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1"/>
            <a:ext cx="8229600" cy="1872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300" dirty="0" smtClean="0">
                <a:solidFill>
                  <a:schemeClr val="tx1"/>
                </a:solidFill>
              </a:rPr>
              <a:t>LO: To understand why teamwork is important in education, at work and in your personal life</a:t>
            </a:r>
          </a:p>
        </p:txBody>
      </p:sp>
    </p:spTree>
    <p:extLst>
      <p:ext uri="{BB962C8B-B14F-4D97-AF65-F5344CB8AC3E}">
        <p14:creationId xmlns:p14="http://schemas.microsoft.com/office/powerpoint/2010/main" val="4278891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algn="l"/>
            <a:r>
              <a:rPr lang="en-GB" dirty="0" smtClean="0"/>
              <a:t>Group Presentation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Your teacher will give you a topic (education, work or personal life) and you will prepare a presentation on this topic. 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You cannot take the information up to the front, but you will create your own notes sheet to take with you.   </a:t>
            </a:r>
          </a:p>
        </p:txBody>
      </p:sp>
    </p:spTree>
    <p:extLst>
      <p:ext uri="{BB962C8B-B14F-4D97-AF65-F5344CB8AC3E}">
        <p14:creationId xmlns:p14="http://schemas.microsoft.com/office/powerpoint/2010/main" val="412677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1: Research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Discuss your topic so you know what your own ideas are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Read the information sheet to get additional ideas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Decide who will present which reasons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724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Step 2: Planning &amp; Practice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Planning: 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Write key words on your A5 notes sheet (you can take this to the front).  No full sentences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Practise what you are going to say in your head</a:t>
            </a:r>
          </a:p>
          <a:p>
            <a:endParaRPr lang="en-GB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Rehearsal: 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Decide who will go first (this person must introduce)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Each person practises their mini-section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Give each other feedback and practise again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02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Step 3: Presentation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Listen carefully to each group and take notes on the notes sheet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Identify www / </a:t>
            </a:r>
            <a:r>
              <a:rPr lang="en-GB" dirty="0" err="1" smtClean="0">
                <a:solidFill>
                  <a:schemeClr val="tx1"/>
                </a:solidFill>
              </a:rPr>
              <a:t>ebi</a:t>
            </a:r>
            <a:r>
              <a:rPr lang="en-GB" dirty="0" smtClean="0">
                <a:solidFill>
                  <a:schemeClr val="tx1"/>
                </a:solidFill>
              </a:rPr>
              <a:t> for each group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Remember to: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Introduce your topic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Speak slowly and clearly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Emphasise the most important points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2" t="24621" r="51989" b="9357"/>
          <a:stretch/>
        </p:blipFill>
        <p:spPr bwMode="auto">
          <a:xfrm>
            <a:off x="6012160" y="1700806"/>
            <a:ext cx="2771666" cy="3880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57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Reflection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4" t="26778" r="10593" b="10719"/>
          <a:stretch/>
        </p:blipFill>
        <p:spPr bwMode="auto">
          <a:xfrm>
            <a:off x="467544" y="1844824"/>
            <a:ext cx="6768752" cy="4032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21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1001</TotalTime>
  <Words>226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Stepping Stones</vt:lpstr>
      <vt:lpstr>Teamwork: Why do you need to develop this skill? </vt:lpstr>
      <vt:lpstr>Teamwork: Why do you need to develop this skill? </vt:lpstr>
      <vt:lpstr>Group Presentation </vt:lpstr>
      <vt:lpstr>Step 1: Research</vt:lpstr>
      <vt:lpstr>Step 2: Planning &amp; Practice</vt:lpstr>
      <vt:lpstr>Step 3: Presentation</vt:lpstr>
      <vt:lpstr>Reflection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successful team?</dc:title>
  <dc:creator>Ms K. Mitchell</dc:creator>
  <cp:lastModifiedBy>Ms J. Dimes</cp:lastModifiedBy>
  <cp:revision>8</cp:revision>
  <dcterms:created xsi:type="dcterms:W3CDTF">2017-04-21T15:46:44Z</dcterms:created>
  <dcterms:modified xsi:type="dcterms:W3CDTF">2017-12-01T11:13:59Z</dcterms:modified>
</cp:coreProperties>
</file>